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"/>
  </p:notesMasterIdLst>
  <p:sldIdLst>
    <p:sldId id="2191" r:id="rId2"/>
  </p:sldIdLst>
  <p:sldSz cx="12192000" cy="6858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Open Sans" panose="020B0606030504020204" pitchFamily="34" charset="0"/>
      <p:regular r:id="rId8"/>
      <p:bold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7E4"/>
    <a:srgbClr val="004685"/>
    <a:srgbClr val="7F7F7F"/>
    <a:srgbClr val="016CB5"/>
    <a:srgbClr val="008438"/>
    <a:srgbClr val="001B52"/>
    <a:srgbClr val="005826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77"/>
    <p:restoredTop sz="94749"/>
  </p:normalViewPr>
  <p:slideViewPr>
    <p:cSldViewPr snapToGrid="0" snapToObjects="1">
      <p:cViewPr varScale="1">
        <p:scale>
          <a:sx n="111" d="100"/>
          <a:sy n="111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4E84D-0784-7340-8ECE-AAA811F2B824}" type="datetimeFigureOut">
              <a:rPr lang="en-US" smtClean="0"/>
              <a:t>4/11/20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6712-0848-A949-BE83-329BBD040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C4F980-5D52-6D47-A30B-C1BF8550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24" y="325222"/>
            <a:ext cx="5422900" cy="664130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rgbClr val="0046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7B99F8-ED33-1F49-903F-A3EC5F58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024" y="4949072"/>
            <a:ext cx="5422900" cy="5461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00468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A804968-59FC-3143-B9CA-48652F324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024" y="1124262"/>
            <a:ext cx="5422900" cy="3717561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latin typeface="+mn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CF611-7BF0-E84E-BEDC-18434B667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003" t="4492" r="11799" b="13263"/>
          <a:stretch/>
        </p:blipFill>
        <p:spPr>
          <a:xfrm>
            <a:off x="6096000" y="-63708"/>
            <a:ext cx="6096000" cy="6985416"/>
          </a:xfrm>
          <a:prstGeom prst="rect">
            <a:avLst/>
          </a:prstGeom>
        </p:spPr>
      </p:pic>
      <p:pic>
        <p:nvPicPr>
          <p:cNvPr id="13" name="Picture 12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95E6FB78-03FF-9241-A995-1CF3EA78B3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6024" y="6086886"/>
            <a:ext cx="1487927" cy="5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55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49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C488-85C9-0247-926A-7C1BE8F21E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31732-66C9-E948-A66B-C7FF017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C020-00CD-084E-88B5-15C43EC1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169394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70B03D-7578-464B-B6EC-C653B35EB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A915E7-2A28-C94F-AA70-7CADAE5D1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5" y="6531300"/>
            <a:ext cx="1981200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B249A5-BFA9-9345-8DAC-1C05BDE31DE2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Property of Penn Engineering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BEEBF-F904-304B-B1E0-47B3703AA626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9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A60D87-3114-7F48-A5A5-C031020AB213}"/>
              </a:ext>
            </a:extLst>
          </p:cNvPr>
          <p:cNvSpPr/>
          <p:nvPr userDrawn="1"/>
        </p:nvSpPr>
        <p:spPr>
          <a:xfrm>
            <a:off x="7977236" y="598557"/>
            <a:ext cx="3609669" cy="360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10842"/>
            <a:ext cx="4768449" cy="419300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58E-5785-0445-A5A2-1DBEF0D7A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322" y="1510841"/>
            <a:ext cx="4768450" cy="4177923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D74246-D1A3-0642-A930-C8BB350F3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6A50563-85D4-C94E-B93B-4E4FD06A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C32DBE-F908-CC40-8DA9-AC3AD83C7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1C0F12-3FBD-FD49-B157-D3D0D01FF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5D2834-9AB6-3E45-A9C5-945FE339A265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09572F-15FC-2348-B52A-27C0B6C3990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ECB493-171B-BB46-A103-6A99C4DBB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5" y="6545350"/>
            <a:ext cx="1981200" cy="2743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B539-D060-6E4B-9656-864F25AAD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735" y="1681163"/>
            <a:ext cx="4665153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B15DD-3C03-A84F-9DBE-C5F4AE9DA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073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B097F-F20D-DB42-9BF9-2FF4D83B9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377" y="1681163"/>
            <a:ext cx="4665152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D5017-A712-A14B-8D86-1D1C2834E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437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9453D-1D70-8E4F-8E65-305DC07BD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2F5F01F-71DA-CF46-AA75-39FB09BC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AF7F3EA-FDAD-0E43-A199-05FEB2356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33007-3C79-7B44-941F-BD0C537D5C6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D7E461-64DF-E247-B206-93B5FDFA61CC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3D43E8-ECA6-3B43-A885-80F2A078E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68118" y="6545350"/>
            <a:ext cx="1981200" cy="274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83BA26-9E2C-814C-BD79-5F16F38428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0737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23917B-726E-AC49-9F82-2ADD37FC6A5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8074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602041-8699-204B-A854-9ADF8EB5D60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78074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FBA38-7D83-8D4C-8ABE-8A8D09817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93EEDF-579D-5640-ACA5-561B77AE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C41A59E-64B7-C14E-886C-FC19AF980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18D24-2661-B246-9F16-B90475E5F198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7B190-E005-E347-B689-A8669B03BD21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6BB289-372A-3A40-AA7D-F7CD62476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27213-18FD-6840-A727-092FB2AC4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3ADB32B-4B0D-1D4F-AF33-D8D9EA5E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2555496"/>
            <a:ext cx="10263170" cy="734849"/>
          </a:xfrm>
        </p:spPr>
        <p:txBody>
          <a:bodyPr lIns="0" tIns="0" rIns="0" bIns="0" anchor="ctr">
            <a:normAutofit/>
          </a:bodyPr>
          <a:lstStyle>
            <a:lvl1pPr algn="ctr">
              <a:defRPr sz="40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EA50D17-1945-C342-AA62-8D9F8136DF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A83DB-F15A-D44F-A3C1-18DAC47DC0C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23FAE0-DB0B-BC41-9685-06368D3F4FB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BD5250-615A-B54A-923B-B3689C8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8083" y="6553435"/>
            <a:ext cx="1981200" cy="27432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E34F7A-9ACD-0544-80C4-D99588E8B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6F01D-DAD0-9046-BC52-52B7FF0850E6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</p:spTree>
    <p:extLst>
      <p:ext uri="{BB962C8B-B14F-4D97-AF65-F5344CB8AC3E}">
        <p14:creationId xmlns:p14="http://schemas.microsoft.com/office/powerpoint/2010/main" val="233237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>
                <a:solidFill>
                  <a:srgbClr val="001B48"/>
                </a:solidFill>
              </a:defRPr>
            </a:lvl1pPr>
          </a:lstStyle>
          <a:p>
            <a:r>
              <a:rPr lang="en-US" dirty="0"/>
              <a:t>Master bulleted slide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fld id="{0499C290-51E0-41BB-9934-58A3D372F67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2286000"/>
            <a:ext cx="10363200" cy="3429000"/>
          </a:xfrm>
        </p:spPr>
        <p:txBody>
          <a:bodyPr/>
          <a:lstStyle>
            <a:lvl1pPr>
              <a:lnSpc>
                <a:spcPts val="2400"/>
              </a:lnSpc>
              <a:spcAft>
                <a:spcPts val="20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2pPr>
            <a:lvl3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7F7F7F"/>
                </a:solidFill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331200" y="609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solidFill>
                <a:srgbClr val="1737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27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74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EAF73-0B52-774A-B039-8E2C6509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793B-D503-2642-8440-085F8A072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highlighted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4D09D-DCA3-4245-9D7E-20E7A5AE5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58061F7-BFAC-7D4A-B5EF-31536FC1E3E2}" type="datetimeFigureOut">
              <a:rPr lang="en-US" smtClean="0"/>
              <a:pPr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0C5E8-D253-0546-AD2B-77F1C23D6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8C38-FE15-4B47-A79C-4DF6AA287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F7A053-0CA3-ED4F-B0C7-9347CF5AF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87E4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5DF59-957C-EC47-8B18-ADD653D03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Data Structures: Intro to Lists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Flow Control: Loops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for Loops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while Loops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Functions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Variable Scope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r>
              <a:rPr lang="en-US" dirty="0">
                <a:solidFill>
                  <a:srgbClr val="004685"/>
                </a:solidFill>
              </a:rPr>
              <a:t>Modular Programming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endParaRPr lang="en-US" dirty="0">
              <a:solidFill>
                <a:srgbClr val="004685"/>
              </a:solidFill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endParaRPr lang="en-US" dirty="0">
              <a:solidFill>
                <a:srgbClr val="004685"/>
              </a:solidFill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endParaRPr lang="en-US" dirty="0">
              <a:solidFill>
                <a:srgbClr val="004685"/>
              </a:solidFill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  <a:defRPr/>
            </a:pPr>
            <a:endParaRPr lang="en-US" dirty="0">
              <a:solidFill>
                <a:srgbClr val="004685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1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780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IT 590 Colors">
      <a:dk1>
        <a:srgbClr val="000000"/>
      </a:dk1>
      <a:lt1>
        <a:srgbClr val="FFFFFF"/>
      </a:lt1>
      <a:dk2>
        <a:srgbClr val="43454B"/>
      </a:dk2>
      <a:lt2>
        <a:srgbClr val="E7E6E6"/>
      </a:lt2>
      <a:accent1>
        <a:srgbClr val="931D33"/>
      </a:accent1>
      <a:accent2>
        <a:srgbClr val="7AFFDC"/>
      </a:accent2>
      <a:accent3>
        <a:srgbClr val="001B51"/>
      </a:accent3>
      <a:accent4>
        <a:srgbClr val="0096FF"/>
      </a:accent4>
      <a:accent5>
        <a:srgbClr val="008338"/>
      </a:accent5>
      <a:accent6>
        <a:srgbClr val="942092"/>
      </a:accent6>
      <a:hlink>
        <a:srgbClr val="FF2F9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590_StyleGuide" id="{803B5287-E27A-A345-822D-B08490D4EFE0}" vid="{49AFC243-9820-DE49-808E-082EFAB8F2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2045</TotalTime>
  <Words>25</Words>
  <Application>Microsoft Macintosh PowerPoint</Application>
  <PresentationFormat>Widescreen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Open Sans</vt:lpstr>
      <vt:lpstr>Arial</vt:lpstr>
      <vt:lpstr>Office Theme</vt:lpstr>
      <vt:lpstr>What Have We Learned?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Krakowsky, Brandon L</cp:lastModifiedBy>
  <cp:revision>91</cp:revision>
  <dcterms:created xsi:type="dcterms:W3CDTF">2020-01-21T23:14:53Z</dcterms:created>
  <dcterms:modified xsi:type="dcterms:W3CDTF">2020-04-11T04:42:10Z</dcterms:modified>
</cp:coreProperties>
</file>